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3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213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9277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805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3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48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83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08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432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080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793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34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1CD30-85EF-4D54-AE2C-415B57657871}" type="datetimeFigureOut">
              <a:rPr lang="pl-PL" smtClean="0"/>
              <a:t>2024-03-26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894B9-C99E-42F0-9DF8-E68A027A4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39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37"/>
            <a:ext cx="12240000" cy="68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937"/>
            <a:ext cx="12239991" cy="68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937"/>
            <a:ext cx="12239991" cy="68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937"/>
            <a:ext cx="12239989" cy="68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937"/>
            <a:ext cx="12239989" cy="684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937"/>
            <a:ext cx="12239988" cy="684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5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937"/>
            <a:ext cx="12239988" cy="68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937"/>
            <a:ext cx="12239986" cy="68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937"/>
            <a:ext cx="12239986" cy="684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5937"/>
            <a:ext cx="12239984" cy="684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5937"/>
            <a:ext cx="12239984" cy="68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"/>
            <a:ext cx="12239998" cy="68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37"/>
            <a:ext cx="12239996" cy="684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37"/>
            <a:ext cx="12239996" cy="68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37"/>
            <a:ext cx="12239996" cy="68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1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37"/>
            <a:ext cx="12239995" cy="68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37"/>
            <a:ext cx="12239995" cy="6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5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37"/>
            <a:ext cx="12239993" cy="68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937"/>
            <a:ext cx="12239993" cy="684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Panoramiczny</PresentationFormat>
  <Paragraphs>0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Lucas</dc:creator>
  <cp:lastModifiedBy>Lucas</cp:lastModifiedBy>
  <cp:revision>11</cp:revision>
  <dcterms:created xsi:type="dcterms:W3CDTF">2024-03-26T13:37:04Z</dcterms:created>
  <dcterms:modified xsi:type="dcterms:W3CDTF">2024-03-26T14:38:47Z</dcterms:modified>
</cp:coreProperties>
</file>